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Lora" charset="1" panose="00000500000000000000"/>
      <p:regular r:id="rId26"/>
    </p:embeddedFont>
    <p:embeddedFont>
      <p:font typeface="Sloop Script Pro" charset="1" panose="00000000000000090000"/>
      <p:regular r:id="rId27"/>
    </p:embeddedFont>
    <p:embeddedFont>
      <p:font typeface="Lora Bold" charset="1" panose="000008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6.fntdata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3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7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30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8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10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12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14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16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18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0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2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4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6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28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30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32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34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5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36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38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39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0.jpe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41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05538" y="3311489"/>
            <a:ext cx="8335691" cy="8229600"/>
          </a:xfrm>
          <a:custGeom>
            <a:avLst/>
            <a:gdLst/>
            <a:ahLst/>
            <a:cxnLst/>
            <a:rect r="r" b="b" t="t" l="l"/>
            <a:pathLst>
              <a:path h="8229600" w="8335691">
                <a:moveTo>
                  <a:pt x="0" y="0"/>
                </a:moveTo>
                <a:lnTo>
                  <a:pt x="8335690" y="0"/>
                </a:lnTo>
                <a:lnTo>
                  <a:pt x="83356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43400" y="3400948"/>
            <a:ext cx="14801201" cy="2160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15"/>
              </a:lnSpc>
            </a:pPr>
            <a:r>
              <a:rPr lang="en-US" sz="18041">
                <a:solidFill>
                  <a:srgbClr val="F1D39C"/>
                </a:solidFill>
                <a:latin typeface="Lora"/>
                <a:ea typeface="Lora"/>
                <a:cs typeface="Lora"/>
                <a:sym typeface="Lora"/>
              </a:rPr>
              <a:t>AWARD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50509" y="4522970"/>
            <a:ext cx="12369294" cy="3902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71"/>
              </a:lnSpc>
            </a:pPr>
            <a:r>
              <a:rPr lang="en-US" sz="32640">
                <a:solidFill>
                  <a:srgbClr val="F1D39C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show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0">
            <a:off x="-1266087" y="-649901"/>
            <a:ext cx="4589573" cy="4531160"/>
          </a:xfrm>
          <a:custGeom>
            <a:avLst/>
            <a:gdLst/>
            <a:ahLst/>
            <a:cxnLst/>
            <a:rect r="r" b="b" t="t" l="l"/>
            <a:pathLst>
              <a:path h="4531160" w="4589573">
                <a:moveTo>
                  <a:pt x="0" y="4531161"/>
                </a:moveTo>
                <a:lnTo>
                  <a:pt x="4589574" y="4531161"/>
                </a:lnTo>
                <a:lnTo>
                  <a:pt x="4589574" y="0"/>
                </a:lnTo>
                <a:lnTo>
                  <a:pt x="0" y="0"/>
                </a:lnTo>
                <a:lnTo>
                  <a:pt x="0" y="4531161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12472" r="0" b="-41526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8511" r="0" b="-4548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BRIAN VAN 'T VERLAAT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GRAMMAR GURU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8511" r="0" b="-4548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8180" r="0" b="-4581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LUUK VAN DALEN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FUTURE WRITER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3558" r="0" b="-5044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6530" r="0" b="-4746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MADELIEF PAANS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QUEEN'S ENGLISH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8180" r="0" b="-4581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14453" r="0" b="-39545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LIEVE DE BORST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59432" y="7844720"/>
            <a:ext cx="8969135" cy="170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GREAT LISTENER AWARD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7850" r="0" b="-4614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7850" r="0" b="-4614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LOÏS LUBBERTSEN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MRS. MYSTERY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7850" r="0" b="-4614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8841" r="0" b="-4515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LOTTE WESTENENG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59432" y="7844720"/>
            <a:ext cx="8969135" cy="170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THE "WAIT, I HAVE A QUESTION" AWARD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5539" r="0" b="-4846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4219" r="0" b="-4978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NATHALIE VAN KOOIJ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37753" y="7844720"/>
            <a:ext cx="8612495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SILENT SHAKESPEARE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8841" r="0" b="-4515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10822" r="0" b="-43177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MATHIJS VAN 'T VERLAAT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170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OUT-OF-THE-BOX THINKER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10822" r="0" b="-43177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7190" r="0" b="-4680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SEM VAN BREUGEL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NETFLIX NATIVE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6860" r="0" b="-47139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7520" r="0" b="-4647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FRANK SPIERING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DRAMA KING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8511" r="0" b="-45488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6860" r="0" b="-4713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JANNICK DUIJZER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35794" y="7844720"/>
            <a:ext cx="11016412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MOST IMPROVED STUDENT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6199" r="0" b="-47799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11482" r="0" b="-42517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BENTE VAN BREUGEL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59432" y="7844720"/>
            <a:ext cx="8969135" cy="170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HIDDEN GENIUS AWARD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9831" r="0" b="-44167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6860" r="0" b="-4713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MARILOU VAN VUGT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ALL-ROUNDER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7190" r="0" b="-46809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7190" r="0" b="-4680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SILVIE VAN DER ZALM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WORD WIZARD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11482" r="0" b="-42517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6530" r="0" b="-4746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MORRIS KOCH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170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THE MASTER OF TITLES PRIZE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4549" r="0" b="-4945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5869" r="0" b="-48129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ARTIN GHASEMI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59432" y="7844720"/>
            <a:ext cx="8969135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FUTURE CEO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6530" r="0" b="-47469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8180" r="0" b="-4581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EMMA VAN DE WERKEN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91594" y="7844720"/>
            <a:ext cx="7304811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FORMAL FLAIR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86681" y="470447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1"/>
                </a:lnTo>
                <a:lnTo>
                  <a:pt x="0" y="6185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3292112" y="2282146"/>
            <a:ext cx="4928986" cy="4800970"/>
            <a:chOff x="0" y="0"/>
            <a:chExt cx="889122" cy="866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4"/>
              <a:stretch>
                <a:fillRect l="0" t="-9831" r="0" b="-44167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58301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88093" y="-1532305"/>
            <a:ext cx="5039827" cy="6185242"/>
          </a:xfrm>
          <a:custGeom>
            <a:avLst/>
            <a:gdLst/>
            <a:ahLst/>
            <a:cxnLst/>
            <a:rect r="r" b="b" t="t" l="l"/>
            <a:pathLst>
              <a:path h="6185242" w="5039827">
                <a:moveTo>
                  <a:pt x="0" y="0"/>
                </a:moveTo>
                <a:lnTo>
                  <a:pt x="5039827" y="0"/>
                </a:lnTo>
                <a:lnTo>
                  <a:pt x="5039827" y="6185242"/>
                </a:lnTo>
                <a:lnTo>
                  <a:pt x="0" y="6185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903274" y="2282146"/>
            <a:ext cx="4928986" cy="4800970"/>
            <a:chOff x="0" y="0"/>
            <a:chExt cx="889122" cy="86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9122" cy="866030"/>
            </a:xfrm>
            <a:custGeom>
              <a:avLst/>
              <a:gdLst/>
              <a:ahLst/>
              <a:cxnLst/>
              <a:rect r="r" b="b" t="t" l="l"/>
              <a:pathLst>
                <a:path h="866030" w="889122">
                  <a:moveTo>
                    <a:pt x="0" y="0"/>
                  </a:moveTo>
                  <a:lnTo>
                    <a:pt x="889122" y="0"/>
                  </a:lnTo>
                  <a:lnTo>
                    <a:pt x="889122" y="866030"/>
                  </a:lnTo>
                  <a:lnTo>
                    <a:pt x="0" y="866030"/>
                  </a:lnTo>
                  <a:close/>
                </a:path>
              </a:pathLst>
            </a:custGeom>
            <a:blipFill>
              <a:blip r:embed="rId7"/>
              <a:stretch>
                <a:fillRect l="0" t="-9171" r="0" b="-44828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669463" y="1872819"/>
            <a:ext cx="5560236" cy="5560236"/>
          </a:xfrm>
          <a:custGeom>
            <a:avLst/>
            <a:gdLst/>
            <a:ahLst/>
            <a:cxnLst/>
            <a:rect r="r" b="b" t="t" l="l"/>
            <a:pathLst>
              <a:path h="5560236" w="5560236">
                <a:moveTo>
                  <a:pt x="0" y="0"/>
                </a:moveTo>
                <a:lnTo>
                  <a:pt x="5560236" y="0"/>
                </a:lnTo>
                <a:lnTo>
                  <a:pt x="5560236" y="5560236"/>
                </a:lnTo>
                <a:lnTo>
                  <a:pt x="0" y="5560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183911" y="622003"/>
            <a:ext cx="9920178" cy="86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5"/>
              </a:lnSpc>
            </a:pPr>
            <a:r>
              <a:rPr lang="en-US" b="true" sz="5996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NIEK VOS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59432" y="7844720"/>
            <a:ext cx="8969135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b="true" sz="6000">
                <a:solidFill>
                  <a:srgbClr val="F1D39C"/>
                </a:solidFill>
                <a:latin typeface="Lora Bold"/>
                <a:ea typeface="Lora Bold"/>
                <a:cs typeface="Lora Bold"/>
                <a:sym typeface="Lora Bold"/>
              </a:rPr>
              <a:t>SMILE AMBASSADOR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94" r="-9735" b="-157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05538" y="3311489"/>
            <a:ext cx="8335691" cy="8229600"/>
          </a:xfrm>
          <a:custGeom>
            <a:avLst/>
            <a:gdLst/>
            <a:ahLst/>
            <a:cxnLst/>
            <a:rect r="r" b="b" t="t" l="l"/>
            <a:pathLst>
              <a:path h="8229600" w="8335691">
                <a:moveTo>
                  <a:pt x="0" y="0"/>
                </a:moveTo>
                <a:lnTo>
                  <a:pt x="8335690" y="0"/>
                </a:lnTo>
                <a:lnTo>
                  <a:pt x="83356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80416" y="3518598"/>
            <a:ext cx="14801201" cy="2160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515"/>
              </a:lnSpc>
            </a:pPr>
            <a:r>
              <a:rPr lang="en-US" sz="18041">
                <a:solidFill>
                  <a:srgbClr val="F1D39C"/>
                </a:solidFill>
                <a:latin typeface="Lora"/>
                <a:ea typeface="Lora"/>
                <a:cs typeface="Lora"/>
                <a:sym typeface="Lora"/>
              </a:rPr>
              <a:t>TH</a:t>
            </a:r>
            <a:r>
              <a:rPr lang="en-US" sz="18041">
                <a:solidFill>
                  <a:srgbClr val="F1D39C"/>
                </a:solidFill>
                <a:latin typeface="Lora"/>
                <a:ea typeface="Lora"/>
                <a:cs typeface="Lora"/>
                <a:sym typeface="Lora"/>
              </a:rPr>
              <a:t>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88696" y="5620262"/>
            <a:ext cx="14766952" cy="1806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36"/>
              </a:lnSpc>
            </a:pPr>
            <a:r>
              <a:rPr lang="en-US" sz="15507">
                <a:solidFill>
                  <a:srgbClr val="F1D39C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fo</a:t>
            </a:r>
            <a:r>
              <a:rPr lang="en-US" sz="15507">
                <a:solidFill>
                  <a:srgbClr val="F1D39C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r Joining Us</a:t>
            </a:r>
          </a:p>
        </p:txBody>
      </p:sp>
      <p:sp>
        <p:nvSpPr>
          <p:cNvPr name="Freeform 6" id="6"/>
          <p:cNvSpPr/>
          <p:nvPr/>
        </p:nvSpPr>
        <p:spPr>
          <a:xfrm flipH="false" flipV="true" rot="0">
            <a:off x="-1266087" y="-649901"/>
            <a:ext cx="4589573" cy="4531160"/>
          </a:xfrm>
          <a:custGeom>
            <a:avLst/>
            <a:gdLst/>
            <a:ahLst/>
            <a:cxnLst/>
            <a:rect r="r" b="b" t="t" l="l"/>
            <a:pathLst>
              <a:path h="4531160" w="4589573">
                <a:moveTo>
                  <a:pt x="0" y="4531161"/>
                </a:moveTo>
                <a:lnTo>
                  <a:pt x="4589574" y="4531161"/>
                </a:lnTo>
                <a:lnTo>
                  <a:pt x="4589574" y="0"/>
                </a:lnTo>
                <a:lnTo>
                  <a:pt x="0" y="0"/>
                </a:lnTo>
                <a:lnTo>
                  <a:pt x="0" y="4531161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D0D2362BC24846B45620EFE3F8A92F" ma:contentTypeVersion="18" ma:contentTypeDescription="Een nieuw document maken." ma:contentTypeScope="" ma:versionID="d1e1d1a68a2510684b8d9d4f39f0746b">
  <xsd:schema xmlns:xsd="http://www.w3.org/2001/XMLSchema" xmlns:xs="http://www.w3.org/2001/XMLSchema" xmlns:p="http://schemas.microsoft.com/office/2006/metadata/properties" xmlns:ns2="ee6c5e5b-a5ec-4dce-9497-e453871f2edb" xmlns:ns3="69719428-9505-4f56-ace7-d99a8872a156" targetNamespace="http://schemas.microsoft.com/office/2006/metadata/properties" ma:root="true" ma:fieldsID="a4c0d8394f1cf1adfb8ee52141b9bb87" ns2:_="" ns3:_="">
    <xsd:import namespace="ee6c5e5b-a5ec-4dce-9497-e453871f2edb"/>
    <xsd:import namespace="69719428-9505-4f56-ace7-d99a8872a1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c5e5b-a5ec-4dce-9497-e453871f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fb0bac05-21a1-46b6-83a8-c612499d38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719428-9505-4f56-ace7-d99a8872a15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063ee66-6333-4ee6-977e-6e8a744dc815}" ma:internalName="TaxCatchAll" ma:showField="CatchAllData" ma:web="69719428-9505-4f56-ace7-d99a8872a1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c5e5b-a5ec-4dce-9497-e453871f2edb">
      <Terms xmlns="http://schemas.microsoft.com/office/infopath/2007/PartnerControls"/>
    </lcf76f155ced4ddcb4097134ff3c332f>
    <TaxCatchAll xmlns="69719428-9505-4f56-ace7-d99a8872a156" xsi:nil="true"/>
  </documentManagement>
</p:properties>
</file>

<file path=customXml/itemProps1.xml><?xml version="1.0" encoding="utf-8"?>
<ds:datastoreItem xmlns:ds="http://schemas.openxmlformats.org/officeDocument/2006/customXml" ds:itemID="{AEBFD654-94B0-4D58-B6C0-7508EEF72F23}"/>
</file>

<file path=customXml/itemProps2.xml><?xml version="1.0" encoding="utf-8"?>
<ds:datastoreItem xmlns:ds="http://schemas.openxmlformats.org/officeDocument/2006/customXml" ds:itemID="{89E2C978-CA3A-4DC9-A08C-8201C3681C12}"/>
</file>

<file path=customXml/itemProps3.xml><?xml version="1.0" encoding="utf-8"?>
<ds:datastoreItem xmlns:ds="http://schemas.openxmlformats.org/officeDocument/2006/customXml" ds:itemID="{74D49EC7-6399-4796-A14D-06674F904DD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</dc:title>
  <cp:revision>1</cp:revision>
  <dcterms:created xsi:type="dcterms:W3CDTF">2006-08-16T00:00:00Z</dcterms:created>
  <dcterms:modified xsi:type="dcterms:W3CDTF">2011-08-01T06:04:30Z</dcterms:modified>
  <dc:identifier>DAHOyLmHlrk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0x010100ECD0D2362BC24846B45620EFE3F8A92F</vt:lpwstr>
  </property>
</Properties>
</file>